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1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en-US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BCD-AA9D-4213-8470-4387278FB445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1869-5D3D-4186-993C-A8189B1D7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2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BCD-AA9D-4213-8470-4387278FB445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1869-5D3D-4186-993C-A8189B1D7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2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BCD-AA9D-4213-8470-4387278FB445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1869-5D3D-4186-993C-A8189B1D7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1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BCD-AA9D-4213-8470-4387278FB445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1869-5D3D-4186-993C-A8189B1D7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BCD-AA9D-4213-8470-4387278FB445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1869-5D3D-4186-993C-A8189B1D7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2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BCD-AA9D-4213-8470-4387278FB445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1869-5D3D-4186-993C-A8189B1D7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3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BCD-AA9D-4213-8470-4387278FB445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1869-5D3D-4186-993C-A8189B1D7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3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BCD-AA9D-4213-8470-4387278FB445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1869-5D3D-4186-993C-A8189B1D7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BCD-AA9D-4213-8470-4387278FB445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1869-5D3D-4186-993C-A8189B1D7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2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BCD-AA9D-4213-8470-4387278FB445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1869-5D3D-4186-993C-A8189B1D7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6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1BCD-AA9D-4213-8470-4387278FB445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1869-5D3D-4186-993C-A8189B1D7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71BCD-AA9D-4213-8470-4387278FB445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31869-5D3D-4186-993C-A8189B1D7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9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flipH="1">
            <a:off x="4323645" y="2430125"/>
            <a:ext cx="4447822" cy="87771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Obdĺžnik 3"/>
          <p:cNvSpPr/>
          <p:nvPr/>
        </p:nvSpPr>
        <p:spPr>
          <a:xfrm>
            <a:off x="0" y="345626"/>
            <a:ext cx="12192000" cy="1072055"/>
          </a:xfrm>
          <a:prstGeom prst="rect">
            <a:avLst/>
          </a:prstGeom>
          <a:solidFill>
            <a:srgbClr val="EED5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92216"/>
            <a:ext cx="9144000" cy="974451"/>
          </a:xfrm>
        </p:spPr>
        <p:txBody>
          <a:bodyPr/>
          <a:lstStyle/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ana Fat A" panose="00000B00000000000000" pitchFamily="50" charset="0"/>
              </a:rPr>
              <a:t>ŠPECIÁL TÝŽDŇA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ana Fat A" panose="00000B00000000000000" pitchFamily="50" charset="0"/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786" y="204761"/>
            <a:ext cx="1602203" cy="1600200"/>
          </a:xfrm>
          <a:prstGeom prst="ellipse">
            <a:avLst/>
          </a:prstGeom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1072054" y="5688422"/>
            <a:ext cx="9711560" cy="97445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sk-SK" dirty="0" smtClean="0">
                <a:solidFill>
                  <a:srgbClr val="EED5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ana Fat A" panose="00000B00000000000000" pitchFamily="50" charset="0"/>
              </a:rPr>
              <a:t>120g vyprážaných kuracích pŕs marinovaných v cmare,  paradajková majonéza, šalát z kapusty, mrkvy </a:t>
            </a:r>
            <a:r>
              <a:rPr lang="sk-SK" smtClean="0">
                <a:solidFill>
                  <a:srgbClr val="EED5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ana Fat A" panose="00000B00000000000000" pitchFamily="50" charset="0"/>
              </a:rPr>
              <a:t>v sladkokyslom </a:t>
            </a:r>
            <a:r>
              <a:rPr lang="sk-SK" dirty="0" smtClean="0">
                <a:solidFill>
                  <a:srgbClr val="EED5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ana Fat A" panose="00000B00000000000000" pitchFamily="50" charset="0"/>
              </a:rPr>
              <a:t>náleve, </a:t>
            </a:r>
            <a:r>
              <a:rPr lang="sk-SK" dirty="0" err="1" smtClean="0">
                <a:solidFill>
                  <a:srgbClr val="EED5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ana Fat A" panose="00000B00000000000000" pitchFamily="50" charset="0"/>
              </a:rPr>
              <a:t>sweet</a:t>
            </a:r>
            <a:r>
              <a:rPr lang="sk-SK" dirty="0" smtClean="0">
                <a:solidFill>
                  <a:srgbClr val="EED5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ana Fat A" panose="00000B00000000000000" pitchFamily="50" charset="0"/>
              </a:rPr>
              <a:t> </a:t>
            </a:r>
            <a:r>
              <a:rPr lang="sk-SK" dirty="0" err="1" smtClean="0">
                <a:solidFill>
                  <a:srgbClr val="EED5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ana Fat A" panose="00000B00000000000000" pitchFamily="50" charset="0"/>
              </a:rPr>
              <a:t>chilli</a:t>
            </a:r>
            <a:r>
              <a:rPr lang="sk-SK" dirty="0" smtClean="0">
                <a:solidFill>
                  <a:srgbClr val="EED5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ana Fat A" panose="00000B00000000000000" pitchFamily="50" charset="0"/>
              </a:rPr>
              <a:t> omáčka, paradajka 8,5€</a:t>
            </a:r>
            <a:endParaRPr lang="en-US" dirty="0">
              <a:solidFill>
                <a:srgbClr val="EED54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ana Fat A" panose="00000B00000000000000" pitchFamily="50" charset="0"/>
            </a:endParaRP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59" r="126" b="9578"/>
          <a:stretch/>
        </p:blipFill>
        <p:spPr>
          <a:xfrm>
            <a:off x="3525028" y="1558547"/>
            <a:ext cx="4483855" cy="432717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48680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4770</TotalTime>
  <Words>29</Words>
  <Application>Microsoft Office PowerPoint</Application>
  <PresentationFormat>Širokouhlá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Krana Fat A</vt:lpstr>
      <vt:lpstr>Motív balíka Office</vt:lpstr>
      <vt:lpstr>ŠPECIÁL TÝŽDŇA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ŠPECIÁL TÝŽDŇA</dc:title>
  <dc:creator>m.mozdikova@gmail.com</dc:creator>
  <cp:lastModifiedBy>m.mozdikova@gmail.com</cp:lastModifiedBy>
  <cp:revision>16</cp:revision>
  <dcterms:created xsi:type="dcterms:W3CDTF">2022-05-09T16:49:13Z</dcterms:created>
  <dcterms:modified xsi:type="dcterms:W3CDTF">2022-08-22T15:15:54Z</dcterms:modified>
</cp:coreProperties>
</file>